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300" r:id="rId10"/>
    <p:sldId id="297" r:id="rId11"/>
    <p:sldId id="298" r:id="rId12"/>
    <p:sldId id="299" r:id="rId13"/>
    <p:sldId id="29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9D3DB-70BC-0835-2BD8-9ADDEE73E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EF4440-8BEF-F7F8-DF02-84211E9D3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0C0B8-26C9-1426-E487-C0241ED8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69F661-E4A2-65A2-A32A-D8F2A3D8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9B09C2-312F-3DD2-5255-63AC3770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27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29C60-08FA-D9AF-BA6E-DDD183D4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F51374-6654-7D1E-F2D8-66BDDBF39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A3221-9C97-BA40-A308-095C1421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86D87D-953C-DAE5-DB80-96E1F57A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0C3C59-A346-6EA9-F40B-0CFE8C99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92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2F4E45-3E3F-C9C4-A85F-CCDEDCB4C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5F4CAD-486C-D943-6418-CA4CA3395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AD71D1-143A-002F-C719-7A510EC7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57628-C05C-E41D-6C7B-BEA6CCF3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8435C4-5B3E-8333-7C6B-B310CB88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46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99DDC-5DC6-D04F-1740-E5DB08D3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E25D9B-930C-01FC-AC14-A188C7126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894CD9-0A2C-38B0-0BB2-EB345378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3AFDE-5C80-D3C0-62C1-895C1827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BFC833-AF07-D775-69CF-9933C4E0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4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0C559-DAEB-021F-D5A8-96F656C3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C34B5C-66F2-782F-DBDC-1DD59C75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FE0659-3AA5-BB43-71BC-3E1A702D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1A62F1-00E2-FCBE-6090-CBBB5A3E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F37757-5E57-46D9-22B4-E6718403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4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69AEF-ABBC-2E9E-F8E2-98D9D8AC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94B894-55EF-3EAB-3639-4B7CEA77F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60AB05-50AE-6F05-BAE4-BD00318DA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06CC8D-7459-76B7-7011-23BACD25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DB88CB-CC42-D12A-A96A-2ADEAE09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E2E5A9-7641-41AD-72C4-39563F09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61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072-A26E-4014-3FF9-C3F9B7C6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99D8F8-1516-6586-F046-D2516A3E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B091EF-0FF6-681F-8CE1-C1196BAD1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E77BE9-B98C-C16B-6742-8FC24F3B2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C4D660-12C2-C232-91BC-B726F614B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CBF7413-7A11-33D6-AC7F-6B546E25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9EE337-7828-DC65-2530-527F72BE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35B5319-B5A1-DE32-46F4-A983703F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7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E6C1F-820F-22DB-EE08-C093B03E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60FDE5-76C8-9225-9A66-30D7BA16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60FD59-93D2-AE16-93F5-5D1BF78D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551C37-490F-75B1-4842-345F0C52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03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860D8E-8D68-26D0-F0AE-194B1A03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40B7C0-1AA9-644F-50BE-924F7206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13645-7F77-F229-810D-4AB288F9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87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70987-6DCD-0511-67E7-7BB4DE38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50671-E304-6A64-CCF1-7DAC8199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05F5A6-BD21-38D1-2451-2BBAD28AC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649179-E5F1-E45A-580E-EC63FBF9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58CDEB-D280-F8C0-4436-5077D2EB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A21A3B-BC8F-FB82-9D67-C76FA73D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01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AA238-A8D2-3E33-9927-32E0D2C8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CFAD72-6198-343F-B6A3-1E596B047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8314C4-FE41-C3B2-D21A-4F0B39771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E76BA9-C183-D1F9-5FEE-391D5F04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8A6E98-1E21-7B04-A09C-AFCFB2F8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591395-3853-9618-8232-72974B03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83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5B3B4DC-4E3E-C351-B071-FBFA9C80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62CE08-8E69-F651-33CF-3CEC263C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D67E5B-FF00-79CE-C36C-F63DBBD27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9AADCD-A027-4E8D-8308-72FB48287181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735F03-9152-D794-1533-A20B6807A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F3778-421A-6091-558C-6043B9B3B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B4BD1C-8877-4B28-A0D2-8103A7A6D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94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CBA3-F14A-AE9A-21B2-5A42A8E02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836F9F45-3613-A03C-D95F-6B1949634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273" y="5487074"/>
            <a:ext cx="7596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solidFill>
                  <a:srgbClr val="FF0000"/>
                </a:solidFill>
                <a:latin typeface="Arial Rounded MT Bold" charset="0"/>
              </a:rPr>
              <a:t>Benötigte Arbeitsmittel:</a:t>
            </a: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Koffer mit kompletter Kleidung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64191AE-C8A0-C087-AC1D-4EFB36DEF64D}"/>
              </a:ext>
            </a:extLst>
          </p:cNvPr>
          <p:cNvSpPr txBox="1"/>
          <p:nvPr/>
        </p:nvSpPr>
        <p:spPr>
          <a:xfrm>
            <a:off x="3196228" y="2759996"/>
            <a:ext cx="639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rgbClr val="000090"/>
                </a:solidFill>
                <a:latin typeface="Arial Rounded MT Bold"/>
                <a:cs typeface="Arial Rounded MT Bold"/>
              </a:rPr>
              <a:t>Unser Monatsthema: </a:t>
            </a:r>
            <a:r>
              <a:rPr lang="de-DE" sz="3200">
                <a:solidFill>
                  <a:srgbClr val="FF8000"/>
                </a:solidFill>
                <a:latin typeface="Arial Rounded MT Bold"/>
                <a:cs typeface="Arial Rounded MT Bold"/>
              </a:rPr>
              <a:t>Sushi</a:t>
            </a:r>
            <a:endParaRPr lang="de-DE" sz="3200" dirty="0">
              <a:solidFill>
                <a:srgbClr val="FF8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53F4D7-D7EB-9F28-D643-61B8059B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A0DA44-0C3F-F65C-76DF-992CA21484E7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5BE60A-2F91-371F-DD42-ED8A2293D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673125-6404-71BD-2207-75F59B9B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039" y="6273503"/>
            <a:ext cx="352474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BA15-3988-8A1C-FF89-B2163F316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AA3504A5-4183-755B-494A-B4FB6DC6A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die Süße Sushi Rolle mit Erdbeere: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Süßer Sushi Reis 160g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Erdbeere 70g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Nutella 15g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Sojablatt 3g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FCAAB9-4754-229F-5CB7-C79D6922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1DD3B8F-EC83-BFBF-22AF-79F81E754387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76A878-9F83-135A-6362-7DD355536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621AB5-B570-7DCC-3D30-FB6BBC83D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416" y="6089878"/>
            <a:ext cx="276264" cy="25721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AFD41AF-3B15-4A89-EC06-87DCFDFBB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153" y="3764078"/>
            <a:ext cx="3255671" cy="21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6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F45F-999F-8F37-20B1-5D6223275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4C561F94-D402-0389-F121-F617E3E77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die Süße Sushi Rolle mit Mango: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Süßer Sushi Reis 160g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Mango 70g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Sojablatt 3g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1128921-8591-75A3-76AC-997613ED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59B06FC-B4D4-C276-D281-2F010CED29C1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A54826-DFD6-ECFD-9A5C-1C76A611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96ECD0A-7BCF-5F84-E275-C923F5E10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416" y="6077060"/>
            <a:ext cx="323895" cy="25721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6B7159-BB1B-57C3-29B9-CEB60AFE0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881" y="3487049"/>
            <a:ext cx="2565693" cy="23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9C60B-C372-8315-0E02-F4925F71A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632ABDD6-CFC9-C070-FA71-E227127C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die Süße Sushi Rolle mit Kiwi: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Süßer Sushi Reis 160g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Kiwi 70g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Sojablatt 3g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9EB61A-5E96-881F-1B97-0783D8AC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D18712-A958-5956-6274-95CF7817358C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88CCAD-4561-B558-DD4B-9BFCE933B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D3F95E-CD67-8D91-6826-BB65AB0FD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416" y="6085196"/>
            <a:ext cx="247685" cy="2476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0ACA56-3505-DC25-F5D3-D1BF59AD0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510" y="3808880"/>
            <a:ext cx="2848380" cy="22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79A81-2C9B-B828-DEA5-50A3F737B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8E7F65C3-0436-0C42-64E2-4E0BB206C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die Süße Sushi Rolle mit Banane &amp; Nuss-Nougat-Creme: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Süßer Sushi Reis 160g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Banane 65g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Nutella 15g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Sojablatt 1g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9749FEC-A428-4822-FFEB-4ED180506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3FBEE37-890B-0956-EB0C-0EA6BC0D7A5C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57130E-EC75-3370-71A3-77594077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14C43D-C857-5BE6-2A3B-DA46B1741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55" y="3179089"/>
            <a:ext cx="1810270" cy="33764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8FE330-641A-91CB-7311-2EB50B1D6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8416" y="6085115"/>
            <a:ext cx="323895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68516-EE4B-7FBB-E965-64AC085D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1ADA957E-BC13-1932-CE2D-380CDBA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148" y="2620066"/>
            <a:ext cx="98444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u="sng" dirty="0">
                <a:latin typeface="Arial Rounded MT Bold" charset="0"/>
              </a:rPr>
              <a:t>Zubereitung:</a:t>
            </a:r>
          </a:p>
          <a:p>
            <a:pPr eaLnBrk="1" hangingPunct="1"/>
            <a:endParaRPr lang="de-DE" sz="18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• Reis waschen und über einem Sieb abgießen, so lange wiederholen,    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   bis das Wasser klar ist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• Gewaschenen Reis (1000g) mit 1100ml Wasser im Reiskocher kochen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• Den gekochten Sushi Reis mit 250-300ml Reisgewürz  richtig gut marinieren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• Reis vermengen, während dem abkühlen öfter mal durchmengen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954F1E-FDDC-1F01-9A0A-B001BF40967D}"/>
              </a:ext>
            </a:extLst>
          </p:cNvPr>
          <p:cNvSpPr txBox="1"/>
          <p:nvPr/>
        </p:nvSpPr>
        <p:spPr>
          <a:xfrm>
            <a:off x="2687074" y="2018282"/>
            <a:ext cx="639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solidFill>
                <a:srgbClr val="FF8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3C761C-3325-58E0-D995-7704521B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425D034-1C1C-FFEE-0352-93DBC03FFD8B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CBD631-EDDE-11C8-A5A0-6D857C9A5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7ABDF6-51C4-9D77-11DA-931C517AB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9038" y="6351893"/>
            <a:ext cx="342948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9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CAD7D-6B92-8E8F-966D-39B1CDB91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E6651CD7-CF99-CF56-4658-A2AAABAD5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die </a:t>
            </a:r>
            <a:r>
              <a:rPr lang="de-DE" sz="1800" b="1" dirty="0" err="1">
                <a:latin typeface="Arial Rounded MT Bold" charset="0"/>
              </a:rPr>
              <a:t>Crispy</a:t>
            </a:r>
            <a:r>
              <a:rPr lang="de-DE" sz="1800" b="1" dirty="0">
                <a:latin typeface="Arial Rounded MT Bold" charset="0"/>
              </a:rPr>
              <a:t> Roll mit Lachs: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Sushi Reis 180g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Lachsfüllung 40g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Tempura Teig 20g</a:t>
            </a:r>
          </a:p>
          <a:p>
            <a:pPr eaLnBrk="1" hangingPunct="1"/>
            <a:r>
              <a:rPr lang="de-DE" sz="1800" dirty="0" err="1">
                <a:latin typeface="Arial Rounded MT Bold" charset="0"/>
              </a:rPr>
              <a:t>Panko</a:t>
            </a:r>
            <a:r>
              <a:rPr lang="de-DE" sz="1800" dirty="0">
                <a:latin typeface="Arial Rounded MT Bold" charset="0"/>
              </a:rPr>
              <a:t> 20g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Gurke 15g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Avocado 15g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Frischkäse 2g</a:t>
            </a:r>
          </a:p>
          <a:p>
            <a:pPr eaLnBrk="1" hangingPunct="1"/>
            <a:r>
              <a:rPr lang="de-DE" sz="1800" dirty="0" err="1">
                <a:latin typeface="Arial Rounded MT Bold" charset="0"/>
              </a:rPr>
              <a:t>Noriblatt</a:t>
            </a:r>
            <a:r>
              <a:rPr lang="de-DE" sz="1800" dirty="0">
                <a:latin typeface="Arial Rounded MT Bold" charset="0"/>
              </a:rPr>
              <a:t> 1,2g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AFFD6E-590A-4026-78B6-CD6E55EFD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2C9E342-EE0C-1AFA-CEAB-516E0D12960F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2F3566-26FE-95AC-93C2-E8EC5120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A866CE-1DA8-DA0D-70FD-758C34C22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770" y="6296171"/>
            <a:ext cx="161948" cy="266737"/>
          </a:xfrm>
          <a:prstGeom prst="rect">
            <a:avLst/>
          </a:prstGeom>
        </p:spPr>
      </p:pic>
      <p:pic>
        <p:nvPicPr>
          <p:cNvPr id="7" name="Bild 1" descr="IMG_1670jpeg">
            <a:extLst>
              <a:ext uri="{FF2B5EF4-FFF2-40B4-BE49-F238E27FC236}">
                <a16:creationId xmlns:a16="http://schemas.microsoft.com/office/drawing/2014/main" id="{5F4915A7-467F-8987-5DF9-724725A07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31" y="1908058"/>
            <a:ext cx="1981200" cy="390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58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36DD-5A8F-3458-B05C-AA249910C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AA9C7644-5489-9DFD-7107-F6FC75469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die Sushi Rolle mit Hähnchen, Avocado, Röstzwiebeln &amp; Mayonnaise: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Sushi Reis 190g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Hähnchen 70g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Avocado 16g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Röstzwiebeln 15g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Mayonnaise 5g</a:t>
            </a:r>
          </a:p>
          <a:p>
            <a:pPr eaLnBrk="1" hangingPunct="1"/>
            <a:r>
              <a:rPr lang="de-DE" sz="1800" dirty="0" err="1">
                <a:latin typeface="Arial Rounded MT Bold" charset="0"/>
              </a:rPr>
              <a:t>Noriblatt</a:t>
            </a:r>
            <a:r>
              <a:rPr lang="de-DE" sz="1800" dirty="0">
                <a:latin typeface="Arial Rounded MT Bold" charset="0"/>
              </a:rPr>
              <a:t> 1,2g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00A445-A46A-96DB-C0C7-C3CA7C0D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2570785-2C4E-B43C-5581-C17C9E9909CE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DF33A4-6539-3DC4-A2FC-ED245FA79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A89348-BBFD-0C5E-B28E-0DA0E1724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166" y="6220663"/>
            <a:ext cx="247685" cy="2953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2870E79-8F6B-FA50-3E1A-E1CBA906F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779" y="3361177"/>
            <a:ext cx="2713703" cy="30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0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86A56-22E5-2B4A-54A2-7166DE411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1AE4FF1D-F7F6-6EDA-B24F-119D6ABC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die Sushi Rolle mit gekochtem Lachs, Gurke &amp; Kresse: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Sushi Reis 180g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Gekochter Lachs 75g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Gurke 14g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Kresse 5g</a:t>
            </a:r>
          </a:p>
          <a:p>
            <a:pPr eaLnBrk="1" hangingPunct="1"/>
            <a:r>
              <a:rPr lang="de-DE" sz="1800" dirty="0" err="1">
                <a:latin typeface="Arial Rounded MT Bold" charset="0"/>
              </a:rPr>
              <a:t>Noriblatt</a:t>
            </a:r>
            <a:r>
              <a:rPr lang="de-DE" sz="1800" dirty="0">
                <a:latin typeface="Arial Rounded MT Bold" charset="0"/>
              </a:rPr>
              <a:t> 1,2g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D7E60C-2FB6-BF8E-DBE9-27C247437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84F77B6-2D2B-3CE2-A861-DDE8F9EE46A9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0D1F2C-465B-FF1B-A186-3CE4ED1E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18D354-F266-276D-687B-C38CAC0F7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271" y="6193572"/>
            <a:ext cx="257211" cy="2095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D791F9-439B-6D52-FC75-776D339B6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658" y="3264672"/>
            <a:ext cx="4149213" cy="32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0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3E0E1-35E2-BA92-9C75-DFD80E093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AF685705-0D7F-3F88-059A-C4583B1F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das Maki mit Lachs: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Sushi Reis 80g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Lachs 20g</a:t>
            </a:r>
          </a:p>
          <a:p>
            <a:pPr eaLnBrk="1" hangingPunct="1"/>
            <a:r>
              <a:rPr lang="de-DE" sz="1800" dirty="0" err="1">
                <a:latin typeface="Arial Rounded MT Bold" charset="0"/>
              </a:rPr>
              <a:t>Noriblatt</a:t>
            </a:r>
            <a:r>
              <a:rPr lang="de-DE" sz="1800" dirty="0">
                <a:latin typeface="Arial Rounded MT Bold" charset="0"/>
              </a:rPr>
              <a:t> 1,2g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69B865-5252-F329-44A3-9333A896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928DC26-6E0B-3677-D2D0-97EB604F0C64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830FCD-4E6C-0373-96F1-6169DDE6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7ECE0E-60CA-A488-0315-C20FC46FF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416" y="6220690"/>
            <a:ext cx="285790" cy="2667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57940D-CE20-DC3A-94DE-88530DB5E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127" y="3339455"/>
            <a:ext cx="5212610" cy="29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3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7878-EEFE-FB7B-0DF0-EEDCB4C40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280C01B2-2187-FE6B-D291-ACAC382F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das Maki mit Avocado: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Sushi Reis 80g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Avocado 20g</a:t>
            </a:r>
          </a:p>
          <a:p>
            <a:pPr eaLnBrk="1" hangingPunct="1"/>
            <a:r>
              <a:rPr lang="de-DE" sz="1800" dirty="0" err="1">
                <a:latin typeface="Arial Rounded MT Bold" charset="0"/>
              </a:rPr>
              <a:t>Noriblatt</a:t>
            </a:r>
            <a:r>
              <a:rPr lang="de-DE" sz="1800" dirty="0">
                <a:latin typeface="Arial Rounded MT Bold" charset="0"/>
              </a:rPr>
              <a:t> 1,2g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067D74-C763-2BF9-05C3-18DDBCDC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AAD8F75-744C-9438-F042-B3281FD638E1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C4A463-FD8D-C8CB-81D5-A279AEFE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0DC9A2-72FF-6DE4-452E-84FB3B974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242" y="6278653"/>
            <a:ext cx="181000" cy="2857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38F16A-E092-367F-D629-DCBF9E67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484" y="4350894"/>
            <a:ext cx="4595795" cy="12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0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E5407-3776-1034-5627-CADBF5541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032A990A-736E-E582-2FAB-E4E1EA0A7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das Maki mit Gurke: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Sushi Reis 80g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Gurke 20g</a:t>
            </a:r>
          </a:p>
          <a:p>
            <a:pPr eaLnBrk="1" hangingPunct="1"/>
            <a:r>
              <a:rPr lang="de-DE" sz="1800" dirty="0" err="1">
                <a:latin typeface="Arial Rounded MT Bold" charset="0"/>
              </a:rPr>
              <a:t>Noriblatt</a:t>
            </a:r>
            <a:r>
              <a:rPr lang="de-DE" sz="1800" dirty="0">
                <a:latin typeface="Arial Rounded MT Bold" charset="0"/>
              </a:rPr>
              <a:t> 1,2g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6F52B90-C3A3-3219-6CB9-6F21E1517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62B9970-C5C4-F1F4-5011-8B17894C2D59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F2D18E-97AF-71DF-C4B5-EC902149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2ACCD53-7092-4897-B1E7-616BDC71A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7380" y="6167386"/>
            <a:ext cx="190527" cy="2857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3848934-7179-5408-7A9C-01574C689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95" y="3638019"/>
            <a:ext cx="3592829" cy="23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2BF9C-C40A-6F42-B6DD-8A645200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3">
            <a:extLst>
              <a:ext uri="{FF2B5EF4-FFF2-40B4-BE49-F238E27FC236}">
                <a16:creationId xmlns:a16="http://schemas.microsoft.com/office/drawing/2014/main" id="{889237F4-912A-3231-C5C7-DB8049A8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8" y="2602481"/>
            <a:ext cx="984443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>
                <a:latin typeface="Arial Rounded MT Bold" charset="0"/>
              </a:rPr>
              <a:t>Rezept für den Süßen Sushi Reis:</a:t>
            </a:r>
          </a:p>
          <a:p>
            <a:pPr eaLnBrk="1" hangingPunct="1"/>
            <a:endParaRPr lang="de-DE" sz="1800" b="1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latin typeface="Arial Rounded MT Bold" charset="0"/>
              </a:rPr>
              <a:t>Sushi Reis 250g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Kokosmilch 250ml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Zucker 100g</a:t>
            </a:r>
          </a:p>
          <a:p>
            <a:pPr eaLnBrk="1" hangingPunct="1"/>
            <a:r>
              <a:rPr lang="de-DE" sz="1800" dirty="0">
                <a:latin typeface="Arial Rounded MT Bold" charset="0"/>
              </a:rPr>
              <a:t>Vanille ½ Schote</a:t>
            </a:r>
          </a:p>
          <a:p>
            <a:pPr eaLnBrk="1" hangingPunct="1"/>
            <a:endParaRPr lang="de-DE" sz="1200" b="1" u="sng" dirty="0">
              <a:latin typeface="Arial Rounded MT Bold" charset="0"/>
            </a:endParaRPr>
          </a:p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F61787-9478-1A9E-935E-AFDDF966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56" y="94473"/>
            <a:ext cx="1868821" cy="14773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D7220F9-43F7-5554-C79B-F40CF9B27EF6}"/>
              </a:ext>
            </a:extLst>
          </p:cNvPr>
          <p:cNvSpPr txBox="1"/>
          <p:nvPr/>
        </p:nvSpPr>
        <p:spPr>
          <a:xfrm>
            <a:off x="3143672" y="833137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718B21-E2AD-DBA2-5ACF-39B13F87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" y="172154"/>
            <a:ext cx="3743847" cy="11717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3F887EC-9421-5713-9528-13136F4A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416" y="6070826"/>
            <a:ext cx="209579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5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Breitbild</PresentationFormat>
  <Paragraphs>102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Arial Rounded MT 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Dennis Godzierz</dc:creator>
  <cp:lastModifiedBy>Dennis Godzierz</cp:lastModifiedBy>
  <cp:revision>3</cp:revision>
  <dcterms:created xsi:type="dcterms:W3CDTF">2026-05-18T10:02:10Z</dcterms:created>
  <dcterms:modified xsi:type="dcterms:W3CDTF">2026-05-19T10:09:23Z</dcterms:modified>
</cp:coreProperties>
</file>